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2192000" cy="27432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55"/>
    <p:restoredTop sz="96223"/>
  </p:normalViewPr>
  <p:slideViewPr>
    <p:cSldViewPr snapToGrid="0" snapToObjects="1">
      <p:cViewPr>
        <p:scale>
          <a:sx n="152" d="100"/>
          <a:sy n="152" d="100"/>
        </p:scale>
        <p:origin x="-1176" y="-20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D2B158-331D-F243-9DF0-FC905A77607E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743200" y="1143000"/>
            <a:ext cx="13716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CC824-8172-BC4F-AC33-8699184222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322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CC824-8172-BC4F-AC33-8699184222A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960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4489452"/>
            <a:ext cx="10363200" cy="9550400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4408152"/>
            <a:ext cx="9144000" cy="6623048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1460500"/>
            <a:ext cx="2628900" cy="2324735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1460500"/>
            <a:ext cx="7734300" cy="2324735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6838958"/>
            <a:ext cx="10515600" cy="11410948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8357858"/>
            <a:ext cx="10515600" cy="6000748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7302500"/>
            <a:ext cx="5181600" cy="17405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7302500"/>
            <a:ext cx="5181600" cy="17405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460506"/>
            <a:ext cx="10515600" cy="530225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6724652"/>
            <a:ext cx="5157787" cy="3295648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0020300"/>
            <a:ext cx="5157787" cy="14738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6724652"/>
            <a:ext cx="5183188" cy="3295648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10020300"/>
            <a:ext cx="5183188" cy="14738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828800"/>
            <a:ext cx="3932237" cy="64008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3949706"/>
            <a:ext cx="6172200" cy="1949450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8229600"/>
            <a:ext cx="3932237" cy="15246352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828800"/>
            <a:ext cx="3932237" cy="64008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3949706"/>
            <a:ext cx="6172200" cy="19494500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8229600"/>
            <a:ext cx="3932237" cy="15246352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460506"/>
            <a:ext cx="105156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7302500"/>
            <a:ext cx="105156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5425406"/>
            <a:ext cx="27432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5C1D06-6BE0-8D44-B0E7-FEF3B25D0212}" type="datetimeFigureOut">
              <a:rPr lang="en-US" smtClean="0"/>
              <a:t>10/3/17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5425406"/>
            <a:ext cx="41148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5425406"/>
            <a:ext cx="27432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8C70C-D56F-0B4A-8C25-2CE750EA164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28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Down Arrow 60"/>
          <p:cNvSpPr/>
          <p:nvPr/>
        </p:nvSpPr>
        <p:spPr>
          <a:xfrm>
            <a:off x="5569157" y="14279638"/>
            <a:ext cx="515230" cy="948320"/>
          </a:xfrm>
          <a:prstGeom prst="downArrow">
            <a:avLst>
              <a:gd name="adj1" fmla="val 39064"/>
              <a:gd name="adj2" fmla="val 50000"/>
            </a:avLst>
          </a:prstGeom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47" name="Down Arrow 46"/>
          <p:cNvSpPr/>
          <p:nvPr/>
        </p:nvSpPr>
        <p:spPr>
          <a:xfrm>
            <a:off x="5569157" y="11396902"/>
            <a:ext cx="515230" cy="948320"/>
          </a:xfrm>
          <a:prstGeom prst="downArrow">
            <a:avLst>
              <a:gd name="adj1" fmla="val 39064"/>
              <a:gd name="adj2" fmla="val 50000"/>
            </a:avLst>
          </a:prstGeom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41" name="Down Arrow 40"/>
          <p:cNvSpPr/>
          <p:nvPr/>
        </p:nvSpPr>
        <p:spPr>
          <a:xfrm>
            <a:off x="5569157" y="3649907"/>
            <a:ext cx="515230" cy="948320"/>
          </a:xfrm>
          <a:prstGeom prst="downArrow">
            <a:avLst>
              <a:gd name="adj1" fmla="val 39064"/>
              <a:gd name="adj2" fmla="val 50000"/>
            </a:avLst>
          </a:prstGeom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4" name="Rectangle 3"/>
          <p:cNvSpPr/>
          <p:nvPr/>
        </p:nvSpPr>
        <p:spPr>
          <a:xfrm>
            <a:off x="14288" y="368230"/>
            <a:ext cx="12058649" cy="32749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/>
          </a:p>
        </p:txBody>
      </p:sp>
      <p:sp>
        <p:nvSpPr>
          <p:cNvPr id="69" name="Down Arrow 68"/>
          <p:cNvSpPr/>
          <p:nvPr/>
        </p:nvSpPr>
        <p:spPr>
          <a:xfrm>
            <a:off x="5569157" y="7582255"/>
            <a:ext cx="515230" cy="948320"/>
          </a:xfrm>
          <a:prstGeom prst="downArrow">
            <a:avLst>
              <a:gd name="adj1" fmla="val 39064"/>
              <a:gd name="adj2" fmla="val 50000"/>
            </a:avLst>
          </a:prstGeom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4" name="TextBox 73"/>
          <p:cNvSpPr txBox="1"/>
          <p:nvPr/>
        </p:nvSpPr>
        <p:spPr>
          <a:xfrm>
            <a:off x="5789343" y="3837344"/>
            <a:ext cx="4017510" cy="400110"/>
          </a:xfrm>
          <a:prstGeom prst="rect">
            <a:avLst/>
          </a:prstGeom>
          <a:noFill/>
        </p:spPr>
        <p:txBody>
          <a:bodyPr wrap="square" lIns="91440" rtlCol="0">
            <a:spAutoFit/>
          </a:bodyPr>
          <a:lstStyle/>
          <a:p>
            <a:r>
              <a:rPr lang="en-US" sz="1400" dirty="0"/>
              <a:t> </a:t>
            </a:r>
            <a:r>
              <a:rPr lang="en-US" sz="1400" dirty="0" smtClean="0"/>
              <a:t>    </a:t>
            </a:r>
            <a:r>
              <a:rPr lang="en-US" sz="2000" dirty="0" smtClean="0"/>
              <a:t>Extract and rank terms</a:t>
            </a:r>
            <a:endParaRPr lang="en-US" sz="2000" dirty="0" smtClean="0"/>
          </a:p>
        </p:txBody>
      </p:sp>
      <p:sp>
        <p:nvSpPr>
          <p:cNvPr id="75" name="TextBox 74"/>
          <p:cNvSpPr txBox="1"/>
          <p:nvPr/>
        </p:nvSpPr>
        <p:spPr>
          <a:xfrm>
            <a:off x="5965512" y="7772030"/>
            <a:ext cx="3300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Classify and color-code terms</a:t>
            </a:r>
            <a:endParaRPr lang="en-US" sz="2000" dirty="0"/>
          </a:p>
        </p:txBody>
      </p:sp>
      <p:sp>
        <p:nvSpPr>
          <p:cNvPr id="76" name="TextBox 75"/>
          <p:cNvSpPr txBox="1"/>
          <p:nvPr/>
        </p:nvSpPr>
        <p:spPr>
          <a:xfrm>
            <a:off x="12520140" y="18819131"/>
            <a:ext cx="47506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    3.3 Refined network snapshots on:</a:t>
            </a:r>
          </a:p>
          <a:p>
            <a:pPr marL="742950" lvl="1" indent="-285750">
              <a:buFont typeface="Helvetica" charset="0"/>
              <a:buChar char="●"/>
            </a:pPr>
            <a:r>
              <a:rPr lang="en-US" sz="1600" dirty="0" smtClean="0"/>
              <a:t>Frequency </a:t>
            </a:r>
          </a:p>
          <a:p>
            <a:pPr marL="742950" lvl="1" indent="-285750">
              <a:buFont typeface="Helvetica" charset="0"/>
              <a:buChar char="●"/>
            </a:pPr>
            <a:r>
              <a:rPr lang="en-US" sz="1600" dirty="0" smtClean="0"/>
              <a:t>Net frequency</a:t>
            </a:r>
          </a:p>
          <a:p>
            <a:pPr marL="742950" lvl="1" indent="-285750">
              <a:buFont typeface="Helvetica" charset="0"/>
              <a:buChar char="●"/>
            </a:pPr>
            <a:r>
              <a:rPr lang="en-US" sz="1600" dirty="0" smtClean="0"/>
              <a:t>Degree</a:t>
            </a:r>
          </a:p>
          <a:p>
            <a:pPr marL="742950" lvl="1" indent="-285750">
              <a:buFont typeface="Helvetica" charset="0"/>
              <a:buChar char="●"/>
            </a:pPr>
            <a:r>
              <a:rPr lang="en-US" sz="1600" dirty="0" smtClean="0"/>
              <a:t>Betweenness centrality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440" y="6136108"/>
            <a:ext cx="7495505" cy="49884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551" y="366432"/>
            <a:ext cx="2676056" cy="341059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771" y="366432"/>
            <a:ext cx="2658657" cy="340597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728" y="366432"/>
            <a:ext cx="2658658" cy="340597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6748" y="366432"/>
            <a:ext cx="2658657" cy="340597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861" y="366432"/>
            <a:ext cx="2659472" cy="3407018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14288" y="4623563"/>
            <a:ext cx="12058649" cy="29528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67" y="4636881"/>
            <a:ext cx="11738839" cy="2912971"/>
          </a:xfrm>
          <a:prstGeom prst="rect">
            <a:avLst/>
          </a:prstGeom>
        </p:spPr>
      </p:pic>
      <p:sp>
        <p:nvSpPr>
          <p:cNvPr id="45" name="Rectangle 44"/>
          <p:cNvSpPr/>
          <p:nvPr/>
        </p:nvSpPr>
        <p:spPr>
          <a:xfrm>
            <a:off x="14288" y="8543295"/>
            <a:ext cx="12058649" cy="286185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61" y="8563541"/>
            <a:ext cx="11727734" cy="2782127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14288" y="12358675"/>
            <a:ext cx="12058649" cy="1916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60" y="12371654"/>
            <a:ext cx="11661971" cy="1768241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14287" y="15244890"/>
            <a:ext cx="12058649" cy="910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/>
          </a:p>
        </p:txBody>
      </p:sp>
      <p:sp>
        <p:nvSpPr>
          <p:cNvPr id="60" name="TextBox 59"/>
          <p:cNvSpPr txBox="1"/>
          <p:nvPr/>
        </p:nvSpPr>
        <p:spPr>
          <a:xfrm>
            <a:off x="4443601" y="-18570"/>
            <a:ext cx="3116721" cy="400110"/>
          </a:xfrm>
          <a:prstGeom prst="rect">
            <a:avLst/>
          </a:prstGeom>
          <a:noFill/>
        </p:spPr>
        <p:txBody>
          <a:bodyPr wrap="square" lIns="91440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    </a:t>
            </a:r>
            <a:r>
              <a:rPr lang="en-US" sz="2000" dirty="0" smtClean="0"/>
              <a:t>Online political blogs</a:t>
            </a:r>
            <a:endParaRPr lang="en-US" sz="2000" dirty="0" smtClean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3" y="15259574"/>
            <a:ext cx="12015940" cy="9074538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5973724" y="11587258"/>
            <a:ext cx="52277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Construct network based on term co-ocurrences</a:t>
            </a:r>
            <a:endParaRPr lang="en-US" sz="2000" dirty="0"/>
          </a:p>
        </p:txBody>
      </p:sp>
      <p:sp>
        <p:nvSpPr>
          <p:cNvPr id="64" name="TextBox 63"/>
          <p:cNvSpPr txBox="1"/>
          <p:nvPr/>
        </p:nvSpPr>
        <p:spPr>
          <a:xfrm>
            <a:off x="5977820" y="14471934"/>
            <a:ext cx="4244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Generate visualization and interactions</a:t>
            </a:r>
          </a:p>
        </p:txBody>
      </p:sp>
      <p:sp>
        <p:nvSpPr>
          <p:cNvPr id="65" name="Rounded Rectangle 64"/>
          <p:cNvSpPr/>
          <p:nvPr/>
        </p:nvSpPr>
        <p:spPr>
          <a:xfrm>
            <a:off x="49889" y="17979633"/>
            <a:ext cx="6665638" cy="948810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ounded Rectangle 65"/>
          <p:cNvSpPr/>
          <p:nvPr/>
        </p:nvSpPr>
        <p:spPr>
          <a:xfrm>
            <a:off x="3276599" y="20985092"/>
            <a:ext cx="2781015" cy="661417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Rounded Rectangle 66"/>
          <p:cNvSpPr/>
          <p:nvPr/>
        </p:nvSpPr>
        <p:spPr>
          <a:xfrm>
            <a:off x="4267200" y="22052911"/>
            <a:ext cx="7518400" cy="807089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ounded Rectangle 67"/>
          <p:cNvSpPr/>
          <p:nvPr/>
        </p:nvSpPr>
        <p:spPr>
          <a:xfrm>
            <a:off x="5257799" y="23183208"/>
            <a:ext cx="3413703" cy="540858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73032" y="18609263"/>
            <a:ext cx="8313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Box </a:t>
            </a:r>
            <a:r>
              <a:rPr lang="en-US" sz="1600" b="1" smtClean="0"/>
              <a:t>A</a:t>
            </a:r>
            <a:endParaRPr lang="en-US" sz="160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3294292" y="21145691"/>
            <a:ext cx="8313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Box </a:t>
            </a:r>
            <a:r>
              <a:rPr lang="en-US" sz="1600" b="1" smtClean="0"/>
              <a:t>B</a:t>
            </a:r>
            <a:endParaRPr lang="en-US" sz="1600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4276710" y="22278625"/>
            <a:ext cx="8313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Box </a:t>
            </a:r>
            <a:r>
              <a:rPr lang="en-US" sz="1600" b="1" dirty="0" smtClean="0"/>
              <a:t>C</a:t>
            </a:r>
            <a:endParaRPr lang="en-US" sz="1600" b="1" dirty="0"/>
          </a:p>
        </p:txBody>
      </p:sp>
      <p:sp>
        <p:nvSpPr>
          <p:cNvPr id="73" name="TextBox 72"/>
          <p:cNvSpPr txBox="1"/>
          <p:nvPr/>
        </p:nvSpPr>
        <p:spPr>
          <a:xfrm>
            <a:off x="5257799" y="23277594"/>
            <a:ext cx="8313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Box </a:t>
            </a:r>
            <a:r>
              <a:rPr lang="en-US" sz="1600" b="1" dirty="0" smtClean="0"/>
              <a:t>D</a:t>
            </a:r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9206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1564</TotalTime>
  <Words>45</Words>
  <Application>Microsoft Macintosh PowerPoint</Application>
  <PresentationFormat>Custom</PresentationFormat>
  <Paragraphs>15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Helvetica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Dang, Tommy</cp:lastModifiedBy>
  <cp:revision>84</cp:revision>
  <cp:lastPrinted>2017-10-03T15:52:47Z</cp:lastPrinted>
  <dcterms:created xsi:type="dcterms:W3CDTF">2017-03-29T17:33:39Z</dcterms:created>
  <dcterms:modified xsi:type="dcterms:W3CDTF">2017-10-03T15:57:55Z</dcterms:modified>
</cp:coreProperties>
</file>

<file path=docProps/thumbnail.jpeg>
</file>